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71" r:id="rId6"/>
    <p:sldId id="272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BD23-3621-4221-9F03-6FF7A4DA9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6897B-7FBD-40F3-983C-1A372C123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8EF65-5213-4E3C-957A-37A93804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226-7412-4B42-82BD-4764BE674F79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7351D-F1DC-4F92-8928-B65BBF98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1A9B0-BC80-456A-9A20-98DD1817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CB12-4553-43F5-BABE-92A51C0CE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8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888F-D2E5-4DED-829C-E4CAF795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17E2D-457B-4E99-B5BC-3A2FFC226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6647D-6E0D-4619-9571-27D8CB35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226-7412-4B42-82BD-4764BE674F79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A2920-D7DF-4E3D-BAD9-E7367F4C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38660-1069-400C-AE24-E386E679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CB12-4553-43F5-BABE-92A51C0CE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9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71A287-4764-49DA-9B43-ED7361D89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3A426-9CCA-4246-B565-028500703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A84F9-395A-4B6C-89AA-9812D7711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226-7412-4B42-82BD-4764BE674F79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D20DD-4C83-4A0F-8A06-2DC92C25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BB161-57A3-47CD-9A77-0F8A9731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CB12-4553-43F5-BABE-92A51C0CE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9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83DC-1002-4628-B385-98AFAEFC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C8834-7999-4218-8008-55A1A568B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0DB9C-445F-4122-A497-9505E108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226-7412-4B42-82BD-4764BE674F79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50519-FE49-46B2-94F7-F74C91B8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43699-FB12-4D89-8C79-E65B5D35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CB12-4553-43F5-BABE-92A51C0CE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4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1DA7-232B-45F6-80CE-196D1FBE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402B1-875A-42B1-8A47-5167EE39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BC561-0478-4FED-8D54-9207375B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226-7412-4B42-82BD-4764BE674F79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345DA-C0AA-490A-BC5F-DD5094DF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90CBD-695F-4EB1-BADF-AD5102FC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CB12-4553-43F5-BABE-92A51C0CE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7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4B66-9B81-4297-872B-FB5DF5BEC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DAC81-C58A-4232-AA24-9A464B373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8A287-1DF5-48D0-B5F8-B090634DA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52D81-603F-4E15-9530-04AA29F6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226-7412-4B42-82BD-4764BE674F79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F8309-BE56-4466-B88E-FD43B0D9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75864-CB3A-46CA-AED9-905E7B09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CB12-4553-43F5-BABE-92A51C0CE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05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8F2C-3932-48F2-B899-08F9361C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538BD-8DE9-428E-8031-ADCD8FBA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71958-E1CE-481A-A729-07BFFDE07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018C5-CC08-402A-89DF-DEFB89551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1C5C5-056D-48B6-9366-A72963F5E6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0F634-317B-4A76-BDA0-63AAED61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226-7412-4B42-82BD-4764BE674F79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F7C06-B62C-45EE-BFFF-AD05BBE1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501FC-F006-4D15-AD07-97786ABE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CB12-4553-43F5-BABE-92A51C0CE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6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724E-BE8D-4714-B7F0-3849C090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AC0B9-C6C8-4DD7-A4BD-A8AF94EC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226-7412-4B42-82BD-4764BE674F79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F2EA3-D5D7-415D-A382-FA988D64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14E4E-DEDF-4BC5-BA3C-9989E11C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CB12-4553-43F5-BABE-92A51C0CE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7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FC44E-3B6B-468A-9E49-86F1C67A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226-7412-4B42-82BD-4764BE674F79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4D5CEB-190C-4FDB-9BE6-E6A655CDA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7BAF-F72C-4214-9D4E-3A658CF8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CB12-4553-43F5-BABE-92A51C0CE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62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CE5E9-70B6-40B8-9FF4-49F945C0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BE759-7BA7-441E-A96B-0639FF270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25604-234D-42AB-BE97-07DC67A6B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D03BD-C054-43D1-827E-33A10339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226-7412-4B42-82BD-4764BE674F79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FF6C3-2601-4470-BE8C-35ADF687E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EB8BF-7F73-4353-B883-655EFC77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CB12-4553-43F5-BABE-92A51C0CE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9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08EF-448A-4881-8167-7682373B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56562-B1A8-415A-A456-08CED6456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5E167-5E36-46DF-9DED-747B563AD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CA0F0-613D-4E32-8147-5B25D2CB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226-7412-4B42-82BD-4764BE674F79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0B008-0BEF-46AC-8294-53EBB771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85E2E-583C-4F30-92A6-46D90DB0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CB12-4553-43F5-BABE-92A51C0CE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39C26-6B29-437C-B82E-79E54F92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D3C38-CEDA-457D-9A7A-A687263EB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8A7C3-94BC-4FE9-A66B-2A63D1219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C226-7412-4B42-82BD-4764BE674F79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3F41F-B453-41BD-814A-832B2284A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099B7-7934-4769-94BA-21BABAD13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CB12-4553-43F5-BABE-92A51C0CE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7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age result for world book day">
            <a:extLst>
              <a:ext uri="{FF2B5EF4-FFF2-40B4-BE49-F238E27FC236}">
                <a16:creationId xmlns:a16="http://schemas.microsoft.com/office/drawing/2014/main" id="{56CF15D6-AA44-48D6-AB9A-6434C67EC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orld Book Day">
            <a:extLst>
              <a:ext uri="{FF2B5EF4-FFF2-40B4-BE49-F238E27FC236}">
                <a16:creationId xmlns:a16="http://schemas.microsoft.com/office/drawing/2014/main" id="{637FAC98-86CC-4D55-ADA9-8A7C969D2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18" y="913885"/>
            <a:ext cx="4068164" cy="50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potato">
            <a:extLst>
              <a:ext uri="{FF2B5EF4-FFF2-40B4-BE49-F238E27FC236}">
                <a16:creationId xmlns:a16="http://schemas.microsoft.com/office/drawing/2014/main" id="{89050BFD-DF0D-4DF6-A6DC-2151330EB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1" t="15619" r="14853" b="21095"/>
          <a:stretch/>
        </p:blipFill>
        <p:spPr bwMode="auto">
          <a:xfrm rot="8037922">
            <a:off x="8367879" y="3878052"/>
            <a:ext cx="3176334" cy="20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potato">
            <a:extLst>
              <a:ext uri="{FF2B5EF4-FFF2-40B4-BE49-F238E27FC236}">
                <a16:creationId xmlns:a16="http://schemas.microsoft.com/office/drawing/2014/main" id="{400F9364-CBBC-44FB-A8A1-ABE3C2E99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1" t="15619" r="14853" b="21095"/>
          <a:stretch/>
        </p:blipFill>
        <p:spPr bwMode="auto">
          <a:xfrm rot="4054656">
            <a:off x="-7248" y="617838"/>
            <a:ext cx="2693036" cy="17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potato">
            <a:extLst>
              <a:ext uri="{FF2B5EF4-FFF2-40B4-BE49-F238E27FC236}">
                <a16:creationId xmlns:a16="http://schemas.microsoft.com/office/drawing/2014/main" id="{9611A1A3-5333-4B6A-9B17-1F1F68DD4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1" t="15619" r="14853" b="21095"/>
          <a:stretch/>
        </p:blipFill>
        <p:spPr bwMode="auto">
          <a:xfrm rot="1497850">
            <a:off x="8814522" y="851606"/>
            <a:ext cx="2693036" cy="17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4894D53-5A0A-4773-B66E-EA9F95A5610C}"/>
              </a:ext>
            </a:extLst>
          </p:cNvPr>
          <p:cNvSpPr>
            <a:spLocks noChangeArrowheads="1"/>
          </p:cNvSpPr>
          <p:nvPr/>
        </p:nvSpPr>
        <p:spPr bwMode="auto">
          <a:xfrm rot="21242430">
            <a:off x="344396" y="4239023"/>
            <a:ext cx="3373128" cy="2187505"/>
          </a:xfrm>
          <a:custGeom>
            <a:avLst/>
            <a:gdLst>
              <a:gd name="connsiteX0" fmla="*/ 0 w 4000501"/>
              <a:gd name="connsiteY0" fmla="*/ 111674 h 1614487"/>
              <a:gd name="connsiteX1" fmla="*/ 111674 w 4000501"/>
              <a:gd name="connsiteY1" fmla="*/ 0 h 1614487"/>
              <a:gd name="connsiteX2" fmla="*/ 726810 w 4000501"/>
              <a:gd name="connsiteY2" fmla="*/ 0 h 1614487"/>
              <a:gd name="connsiteX3" fmla="*/ 1228632 w 4000501"/>
              <a:gd name="connsiteY3" fmla="*/ 0 h 1614487"/>
              <a:gd name="connsiteX4" fmla="*/ 1843768 w 4000501"/>
              <a:gd name="connsiteY4" fmla="*/ 0 h 1614487"/>
              <a:gd name="connsiteX5" fmla="*/ 2383362 w 4000501"/>
              <a:gd name="connsiteY5" fmla="*/ 0 h 1614487"/>
              <a:gd name="connsiteX6" fmla="*/ 2809640 w 4000501"/>
              <a:gd name="connsiteY6" fmla="*/ 0 h 1614487"/>
              <a:gd name="connsiteX7" fmla="*/ 3349234 w 4000501"/>
              <a:gd name="connsiteY7" fmla="*/ 0 h 1614487"/>
              <a:gd name="connsiteX8" fmla="*/ 3888827 w 4000501"/>
              <a:gd name="connsiteY8" fmla="*/ 0 h 1614487"/>
              <a:gd name="connsiteX9" fmla="*/ 4000501 w 4000501"/>
              <a:gd name="connsiteY9" fmla="*/ 111674 h 1614487"/>
              <a:gd name="connsiteX10" fmla="*/ 4000501 w 4000501"/>
              <a:gd name="connsiteY10" fmla="*/ 533653 h 1614487"/>
              <a:gd name="connsiteX11" fmla="*/ 4000501 w 4000501"/>
              <a:gd name="connsiteY11" fmla="*/ 1011277 h 1614487"/>
              <a:gd name="connsiteX12" fmla="*/ 4000501 w 4000501"/>
              <a:gd name="connsiteY12" fmla="*/ 1502813 h 1614487"/>
              <a:gd name="connsiteX13" fmla="*/ 3888827 w 4000501"/>
              <a:gd name="connsiteY13" fmla="*/ 1614487 h 1614487"/>
              <a:gd name="connsiteX14" fmla="*/ 3311462 w 4000501"/>
              <a:gd name="connsiteY14" fmla="*/ 1614487 h 1614487"/>
              <a:gd name="connsiteX15" fmla="*/ 2885183 w 4000501"/>
              <a:gd name="connsiteY15" fmla="*/ 1614487 h 1614487"/>
              <a:gd name="connsiteX16" fmla="*/ 2270047 w 4000501"/>
              <a:gd name="connsiteY16" fmla="*/ 1614487 h 1614487"/>
              <a:gd name="connsiteX17" fmla="*/ 1843768 w 4000501"/>
              <a:gd name="connsiteY17" fmla="*/ 1614487 h 1614487"/>
              <a:gd name="connsiteX18" fmla="*/ 1379718 w 4000501"/>
              <a:gd name="connsiteY18" fmla="*/ 1614487 h 1614487"/>
              <a:gd name="connsiteX19" fmla="*/ 915668 w 4000501"/>
              <a:gd name="connsiteY19" fmla="*/ 1614487 h 1614487"/>
              <a:gd name="connsiteX20" fmla="*/ 111674 w 4000501"/>
              <a:gd name="connsiteY20" fmla="*/ 1614487 h 1614487"/>
              <a:gd name="connsiteX21" fmla="*/ 0 w 4000501"/>
              <a:gd name="connsiteY21" fmla="*/ 1502813 h 1614487"/>
              <a:gd name="connsiteX22" fmla="*/ 0 w 4000501"/>
              <a:gd name="connsiteY22" fmla="*/ 1039100 h 1614487"/>
              <a:gd name="connsiteX23" fmla="*/ 0 w 4000501"/>
              <a:gd name="connsiteY23" fmla="*/ 547564 h 1614487"/>
              <a:gd name="connsiteX24" fmla="*/ 0 w 4000501"/>
              <a:gd name="connsiteY24" fmla="*/ 111674 h 161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00501" h="1614487" fill="none" extrusionOk="0">
                <a:moveTo>
                  <a:pt x="0" y="111674"/>
                </a:moveTo>
                <a:cubicBezTo>
                  <a:pt x="11004" y="42245"/>
                  <a:pt x="42195" y="446"/>
                  <a:pt x="111674" y="0"/>
                </a:cubicBezTo>
                <a:cubicBezTo>
                  <a:pt x="361417" y="-24706"/>
                  <a:pt x="467920" y="63774"/>
                  <a:pt x="726810" y="0"/>
                </a:cubicBezTo>
                <a:cubicBezTo>
                  <a:pt x="985700" y="-63774"/>
                  <a:pt x="1012113" y="6388"/>
                  <a:pt x="1228632" y="0"/>
                </a:cubicBezTo>
                <a:cubicBezTo>
                  <a:pt x="1445151" y="-6388"/>
                  <a:pt x="1589215" y="24749"/>
                  <a:pt x="1843768" y="0"/>
                </a:cubicBezTo>
                <a:cubicBezTo>
                  <a:pt x="2098321" y="-24749"/>
                  <a:pt x="2152729" y="4833"/>
                  <a:pt x="2383362" y="0"/>
                </a:cubicBezTo>
                <a:cubicBezTo>
                  <a:pt x="2613995" y="-4833"/>
                  <a:pt x="2663647" y="40540"/>
                  <a:pt x="2809640" y="0"/>
                </a:cubicBezTo>
                <a:cubicBezTo>
                  <a:pt x="2955633" y="-40540"/>
                  <a:pt x="3235999" y="6554"/>
                  <a:pt x="3349234" y="0"/>
                </a:cubicBezTo>
                <a:cubicBezTo>
                  <a:pt x="3462469" y="-6554"/>
                  <a:pt x="3676732" y="16664"/>
                  <a:pt x="3888827" y="0"/>
                </a:cubicBezTo>
                <a:cubicBezTo>
                  <a:pt x="3941435" y="-294"/>
                  <a:pt x="3990245" y="35260"/>
                  <a:pt x="4000501" y="111674"/>
                </a:cubicBezTo>
                <a:cubicBezTo>
                  <a:pt x="4046114" y="257039"/>
                  <a:pt x="3968670" y="425523"/>
                  <a:pt x="4000501" y="533653"/>
                </a:cubicBezTo>
                <a:cubicBezTo>
                  <a:pt x="4032332" y="641783"/>
                  <a:pt x="3958416" y="822306"/>
                  <a:pt x="4000501" y="1011277"/>
                </a:cubicBezTo>
                <a:cubicBezTo>
                  <a:pt x="4042586" y="1200248"/>
                  <a:pt x="3964899" y="1318484"/>
                  <a:pt x="4000501" y="1502813"/>
                </a:cubicBezTo>
                <a:cubicBezTo>
                  <a:pt x="4014549" y="1568243"/>
                  <a:pt x="3941985" y="1604732"/>
                  <a:pt x="3888827" y="1614487"/>
                </a:cubicBezTo>
                <a:cubicBezTo>
                  <a:pt x="3659352" y="1682479"/>
                  <a:pt x="3471404" y="1571661"/>
                  <a:pt x="3311462" y="1614487"/>
                </a:cubicBezTo>
                <a:cubicBezTo>
                  <a:pt x="3151521" y="1657313"/>
                  <a:pt x="3087509" y="1586959"/>
                  <a:pt x="2885183" y="1614487"/>
                </a:cubicBezTo>
                <a:cubicBezTo>
                  <a:pt x="2682857" y="1642015"/>
                  <a:pt x="2538181" y="1598087"/>
                  <a:pt x="2270047" y="1614487"/>
                </a:cubicBezTo>
                <a:cubicBezTo>
                  <a:pt x="2001913" y="1630887"/>
                  <a:pt x="2017898" y="1571047"/>
                  <a:pt x="1843768" y="1614487"/>
                </a:cubicBezTo>
                <a:cubicBezTo>
                  <a:pt x="1669638" y="1657927"/>
                  <a:pt x="1578631" y="1604232"/>
                  <a:pt x="1379718" y="1614487"/>
                </a:cubicBezTo>
                <a:cubicBezTo>
                  <a:pt x="1180805" y="1624742"/>
                  <a:pt x="1058584" y="1589161"/>
                  <a:pt x="915668" y="1614487"/>
                </a:cubicBezTo>
                <a:cubicBezTo>
                  <a:pt x="772752" y="1639813"/>
                  <a:pt x="352734" y="1522851"/>
                  <a:pt x="111674" y="1614487"/>
                </a:cubicBezTo>
                <a:cubicBezTo>
                  <a:pt x="55791" y="1628978"/>
                  <a:pt x="2794" y="1574775"/>
                  <a:pt x="0" y="1502813"/>
                </a:cubicBezTo>
                <a:cubicBezTo>
                  <a:pt x="-48007" y="1274199"/>
                  <a:pt x="54386" y="1146820"/>
                  <a:pt x="0" y="1039100"/>
                </a:cubicBezTo>
                <a:cubicBezTo>
                  <a:pt x="-54386" y="931380"/>
                  <a:pt x="19692" y="778777"/>
                  <a:pt x="0" y="547564"/>
                </a:cubicBezTo>
                <a:cubicBezTo>
                  <a:pt x="-19692" y="316351"/>
                  <a:pt x="33042" y="318212"/>
                  <a:pt x="0" y="111674"/>
                </a:cubicBezTo>
                <a:close/>
              </a:path>
              <a:path w="4000501" h="1614487" stroke="0" extrusionOk="0">
                <a:moveTo>
                  <a:pt x="0" y="111674"/>
                </a:moveTo>
                <a:cubicBezTo>
                  <a:pt x="-4161" y="45436"/>
                  <a:pt x="67875" y="-1755"/>
                  <a:pt x="111674" y="0"/>
                </a:cubicBezTo>
                <a:cubicBezTo>
                  <a:pt x="415898" y="-34439"/>
                  <a:pt x="584112" y="51523"/>
                  <a:pt x="726810" y="0"/>
                </a:cubicBezTo>
                <a:cubicBezTo>
                  <a:pt x="869508" y="-51523"/>
                  <a:pt x="1138487" y="8397"/>
                  <a:pt x="1266404" y="0"/>
                </a:cubicBezTo>
                <a:cubicBezTo>
                  <a:pt x="1394321" y="-8397"/>
                  <a:pt x="1694812" y="56372"/>
                  <a:pt x="1805997" y="0"/>
                </a:cubicBezTo>
                <a:cubicBezTo>
                  <a:pt x="1917182" y="-56372"/>
                  <a:pt x="2128289" y="36354"/>
                  <a:pt x="2383362" y="0"/>
                </a:cubicBezTo>
                <a:cubicBezTo>
                  <a:pt x="2638435" y="-36354"/>
                  <a:pt x="2689245" y="30318"/>
                  <a:pt x="2960727" y="0"/>
                </a:cubicBezTo>
                <a:cubicBezTo>
                  <a:pt x="3232209" y="-30318"/>
                  <a:pt x="3236463" y="6180"/>
                  <a:pt x="3387005" y="0"/>
                </a:cubicBezTo>
                <a:cubicBezTo>
                  <a:pt x="3537547" y="-6180"/>
                  <a:pt x="3769190" y="48405"/>
                  <a:pt x="3888827" y="0"/>
                </a:cubicBezTo>
                <a:cubicBezTo>
                  <a:pt x="3945274" y="14382"/>
                  <a:pt x="3989642" y="41705"/>
                  <a:pt x="4000501" y="111674"/>
                </a:cubicBezTo>
                <a:cubicBezTo>
                  <a:pt x="4049138" y="261365"/>
                  <a:pt x="3957112" y="421960"/>
                  <a:pt x="4000501" y="533653"/>
                </a:cubicBezTo>
                <a:cubicBezTo>
                  <a:pt x="4043890" y="645346"/>
                  <a:pt x="3986028" y="788484"/>
                  <a:pt x="4000501" y="955632"/>
                </a:cubicBezTo>
                <a:cubicBezTo>
                  <a:pt x="4014974" y="1122780"/>
                  <a:pt x="3991223" y="1323480"/>
                  <a:pt x="4000501" y="1502813"/>
                </a:cubicBezTo>
                <a:cubicBezTo>
                  <a:pt x="4004208" y="1562483"/>
                  <a:pt x="3948437" y="1613874"/>
                  <a:pt x="3888827" y="1614487"/>
                </a:cubicBezTo>
                <a:cubicBezTo>
                  <a:pt x="3761287" y="1624328"/>
                  <a:pt x="3597119" y="1602324"/>
                  <a:pt x="3424777" y="1614487"/>
                </a:cubicBezTo>
                <a:cubicBezTo>
                  <a:pt x="3252435" y="1626650"/>
                  <a:pt x="3022440" y="1581045"/>
                  <a:pt x="2885183" y="1614487"/>
                </a:cubicBezTo>
                <a:cubicBezTo>
                  <a:pt x="2747926" y="1647929"/>
                  <a:pt x="2528871" y="1563437"/>
                  <a:pt x="2270047" y="1614487"/>
                </a:cubicBezTo>
                <a:cubicBezTo>
                  <a:pt x="2011223" y="1665537"/>
                  <a:pt x="1923682" y="1576811"/>
                  <a:pt x="1805997" y="1614487"/>
                </a:cubicBezTo>
                <a:cubicBezTo>
                  <a:pt x="1688312" y="1652163"/>
                  <a:pt x="1489985" y="1599254"/>
                  <a:pt x="1304175" y="1614487"/>
                </a:cubicBezTo>
                <a:cubicBezTo>
                  <a:pt x="1118365" y="1629720"/>
                  <a:pt x="832163" y="1592995"/>
                  <a:pt x="689039" y="1614487"/>
                </a:cubicBezTo>
                <a:cubicBezTo>
                  <a:pt x="545915" y="1635979"/>
                  <a:pt x="320664" y="1595155"/>
                  <a:pt x="111674" y="1614487"/>
                </a:cubicBezTo>
                <a:cubicBezTo>
                  <a:pt x="37184" y="1620632"/>
                  <a:pt x="-1851" y="1559065"/>
                  <a:pt x="0" y="1502813"/>
                </a:cubicBezTo>
                <a:cubicBezTo>
                  <a:pt x="-15934" y="1397073"/>
                  <a:pt x="46912" y="1189340"/>
                  <a:pt x="0" y="1025189"/>
                </a:cubicBezTo>
                <a:cubicBezTo>
                  <a:pt x="-46912" y="861038"/>
                  <a:pt x="13973" y="689660"/>
                  <a:pt x="0" y="603210"/>
                </a:cubicBezTo>
                <a:cubicBezTo>
                  <a:pt x="-13973" y="516760"/>
                  <a:pt x="38917" y="278426"/>
                  <a:pt x="0" y="111674"/>
                </a:cubicBezTo>
                <a:close/>
              </a:path>
            </a:pathLst>
          </a:custGeom>
          <a:solidFill>
            <a:schemeClr val="tx1"/>
          </a:solidFill>
          <a:ln w="76200" algn="ctr">
            <a:solidFill>
              <a:schemeClr val="tx1"/>
            </a:solidFill>
            <a:round/>
            <a:headEnd/>
            <a:tailEnd/>
            <a:extLst>
              <a:ext uri="{C807C97D-BFC1-408E-A445-0C87EB9F89A2}">
                <ask:lineSketchStyleProps xmlns:ask="http://schemas.microsoft.com/office/drawing/2018/sketchyshapes" xmlns="" sd="1718975967">
                  <a:prstGeom prst="roundRect">
                    <a:avLst>
                      <a:gd name="adj" fmla="val 691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 anchorCtr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 b="1" dirty="0">
                <a:solidFill>
                  <a:schemeClr val="bg1"/>
                </a:solidFill>
                <a:latin typeface="Curlz MT" panose="04040404050702020202" pitchFamily="82" charset="0"/>
              </a:rPr>
              <a:t>Potato Challenge</a:t>
            </a:r>
          </a:p>
        </p:txBody>
      </p:sp>
      <p:pic>
        <p:nvPicPr>
          <p:cNvPr id="11" name="Picture 8" descr="Image result for potato">
            <a:extLst>
              <a:ext uri="{FF2B5EF4-FFF2-40B4-BE49-F238E27FC236}">
                <a16:creationId xmlns:a16="http://schemas.microsoft.com/office/drawing/2014/main" id="{8C99D304-2F8A-4BC3-90BD-C0B670238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1" t="15619" r="14853" b="21095"/>
          <a:stretch/>
        </p:blipFill>
        <p:spPr bwMode="auto">
          <a:xfrm rot="8037922">
            <a:off x="2392768" y="1634629"/>
            <a:ext cx="2437121" cy="15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7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Image result for world book day potato characters gangsta granny">
            <a:extLst>
              <a:ext uri="{FF2B5EF4-FFF2-40B4-BE49-F238E27FC236}">
                <a16:creationId xmlns:a16="http://schemas.microsoft.com/office/drawing/2014/main" id="{BEE8681E-00A3-4B15-A842-DAC176B40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7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world book day potato characters">
            <a:extLst>
              <a:ext uri="{FF2B5EF4-FFF2-40B4-BE49-F238E27FC236}">
                <a16:creationId xmlns:a16="http://schemas.microsoft.com/office/drawing/2014/main" id="{8DDEFD68-A549-45EE-A09C-CD27708B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2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2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world book day potato characters harry potter">
            <a:extLst>
              <a:ext uri="{FF2B5EF4-FFF2-40B4-BE49-F238E27FC236}">
                <a16:creationId xmlns:a16="http://schemas.microsoft.com/office/drawing/2014/main" id="{03D76AEB-BB95-4257-ABE4-044B453A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3508" y="-1156796"/>
            <a:ext cx="6869825" cy="91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3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world book day potato characters">
            <a:extLst>
              <a:ext uri="{FF2B5EF4-FFF2-40B4-BE49-F238E27FC236}">
                <a16:creationId xmlns:a16="http://schemas.microsoft.com/office/drawing/2014/main" id="{10013115-1B8A-408A-BD01-ADC8E9A99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3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world book day potato characters">
            <a:extLst>
              <a:ext uri="{FF2B5EF4-FFF2-40B4-BE49-F238E27FC236}">
                <a16:creationId xmlns:a16="http://schemas.microsoft.com/office/drawing/2014/main" id="{D1C3E69C-6165-4A31-B291-C889AB24C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37" y="-7883"/>
            <a:ext cx="6865883" cy="68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7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world book day potato characters">
            <a:extLst>
              <a:ext uri="{FF2B5EF4-FFF2-40B4-BE49-F238E27FC236}">
                <a16:creationId xmlns:a16="http://schemas.microsoft.com/office/drawing/2014/main" id="{8D310A87-50AF-47E7-8205-706417B86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14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world book day potato characters">
            <a:extLst>
              <a:ext uri="{FF2B5EF4-FFF2-40B4-BE49-F238E27FC236}">
                <a16:creationId xmlns:a16="http://schemas.microsoft.com/office/drawing/2014/main" id="{00F26993-2136-4D91-AF8C-913CEFD63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7" b="32414"/>
          <a:stretch/>
        </p:blipFill>
        <p:spPr bwMode="auto">
          <a:xfrm>
            <a:off x="1996964" y="0"/>
            <a:ext cx="8261131" cy="68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1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world book day potato characters">
            <a:extLst>
              <a:ext uri="{FF2B5EF4-FFF2-40B4-BE49-F238E27FC236}">
                <a16:creationId xmlns:a16="http://schemas.microsoft.com/office/drawing/2014/main" id="{CA84712C-C24F-40C6-95E1-0856D2552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world book day potato characters">
            <a:extLst>
              <a:ext uri="{FF2B5EF4-FFF2-40B4-BE49-F238E27FC236}">
                <a16:creationId xmlns:a16="http://schemas.microsoft.com/office/drawing/2014/main" id="{B19DE719-0D97-4542-835D-5EB90AB6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5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world book day potato characters">
            <a:extLst>
              <a:ext uri="{FF2B5EF4-FFF2-40B4-BE49-F238E27FC236}">
                <a16:creationId xmlns:a16="http://schemas.microsoft.com/office/drawing/2014/main" id="{2AF63E50-7EBB-422C-9A73-D850D0161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43" y="-7883"/>
            <a:ext cx="5122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3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world book day potato characters">
            <a:extLst>
              <a:ext uri="{FF2B5EF4-FFF2-40B4-BE49-F238E27FC236}">
                <a16:creationId xmlns:a16="http://schemas.microsoft.com/office/drawing/2014/main" id="{5BF5A1C0-0C20-4318-A24A-7326DB08A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62" y="0"/>
            <a:ext cx="9616966" cy="680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78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C63BF8-C85E-40CE-8B52-AAD9E3FB23CF}"/>
              </a:ext>
            </a:extLst>
          </p:cNvPr>
          <p:cNvSpPr txBox="1"/>
          <p:nvPr/>
        </p:nvSpPr>
        <p:spPr>
          <a:xfrm>
            <a:off x="4258942" y="1683950"/>
            <a:ext cx="3655348" cy="3170099"/>
          </a:xfrm>
          <a:prstGeom prst="rect">
            <a:avLst/>
          </a:prstGeom>
          <a:solidFill>
            <a:srgbClr val="FFD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latin typeface="SassoonPrimaryInfant" pitchFamily="2" charset="0"/>
              </a:rPr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415369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orld Book Day 2019">
            <a:extLst>
              <a:ext uri="{FF2B5EF4-FFF2-40B4-BE49-F238E27FC236}">
                <a16:creationId xmlns:a16="http://schemas.microsoft.com/office/drawing/2014/main" id="{7C313A1B-E645-43A3-8CE5-54F368F16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52" y="3310759"/>
            <a:ext cx="12323051" cy="35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World Book Day">
            <a:extLst>
              <a:ext uri="{FF2B5EF4-FFF2-40B4-BE49-F238E27FC236}">
                <a16:creationId xmlns:a16="http://schemas.microsoft.com/office/drawing/2014/main" id="{998F34A0-91B7-41D1-BFE3-98025070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6" y="-31532"/>
            <a:ext cx="2302423" cy="284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536562-A4A2-4DFC-96A1-6F4BCD861766}"/>
              </a:ext>
            </a:extLst>
          </p:cNvPr>
          <p:cNvSpPr txBox="1"/>
          <p:nvPr/>
        </p:nvSpPr>
        <p:spPr>
          <a:xfrm>
            <a:off x="557311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F9F4A-5CAF-4E49-8D75-A18092748BD8}"/>
              </a:ext>
            </a:extLst>
          </p:cNvPr>
          <p:cNvSpPr txBox="1"/>
          <p:nvPr/>
        </p:nvSpPr>
        <p:spPr>
          <a:xfrm>
            <a:off x="2585543" y="31528"/>
            <a:ext cx="70629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SassoonPrimaryInfant" pitchFamily="2" charset="0"/>
              </a:rPr>
              <a:t>Your challenge is to design a potato book character.</a:t>
            </a:r>
          </a:p>
          <a:p>
            <a:endParaRPr lang="en-GB" sz="2500" dirty="0">
              <a:latin typeface="SassoonPrimaryInfant" pitchFamily="2" charset="0"/>
            </a:endParaRPr>
          </a:p>
          <a:p>
            <a:r>
              <a:rPr lang="en-GB" sz="2500" dirty="0">
                <a:latin typeface="SassoonPrimaryInfant" pitchFamily="2" charset="0"/>
              </a:rPr>
              <a:t>Use a potato and be as creative as you like to turn it into a book character of your choice.  </a:t>
            </a:r>
          </a:p>
          <a:p>
            <a:endParaRPr lang="en-GB" sz="2500" dirty="0">
              <a:latin typeface="SassoonPrimaryInfant" pitchFamily="2" charset="0"/>
            </a:endParaRPr>
          </a:p>
          <a:p>
            <a:r>
              <a:rPr lang="en-GB" sz="2500" dirty="0">
                <a:latin typeface="SassoonPrimaryInfant" pitchFamily="2" charset="0"/>
              </a:rPr>
              <a:t>You may use any materials you like.  Use whatever you have at home.  If you prefer, you can make a poster of your favourite character instead. </a:t>
            </a:r>
          </a:p>
        </p:txBody>
      </p:sp>
      <p:pic>
        <p:nvPicPr>
          <p:cNvPr id="17416" name="Picture 8" descr="Image result for potato">
            <a:extLst>
              <a:ext uri="{FF2B5EF4-FFF2-40B4-BE49-F238E27FC236}">
                <a16:creationId xmlns:a16="http://schemas.microsoft.com/office/drawing/2014/main" id="{0D0D1E99-B17A-4681-896A-0E037C4E2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1" t="15619" r="14853" b="21095"/>
          <a:stretch/>
        </p:blipFill>
        <p:spPr bwMode="auto">
          <a:xfrm rot="8037922">
            <a:off x="9135225" y="583060"/>
            <a:ext cx="3176334" cy="20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World Book Day">
            <a:extLst>
              <a:ext uri="{FF2B5EF4-FFF2-40B4-BE49-F238E27FC236}">
                <a16:creationId xmlns:a16="http://schemas.microsoft.com/office/drawing/2014/main" id="{998F34A0-91B7-41D1-BFE3-98025070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6" y="-31532"/>
            <a:ext cx="2302423" cy="284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536562-A4A2-4DFC-96A1-6F4BCD861766}"/>
              </a:ext>
            </a:extLst>
          </p:cNvPr>
          <p:cNvSpPr txBox="1"/>
          <p:nvPr/>
        </p:nvSpPr>
        <p:spPr>
          <a:xfrm>
            <a:off x="557311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F9F4A-5CAF-4E49-8D75-A18092748BD8}"/>
              </a:ext>
            </a:extLst>
          </p:cNvPr>
          <p:cNvSpPr txBox="1"/>
          <p:nvPr/>
        </p:nvSpPr>
        <p:spPr>
          <a:xfrm>
            <a:off x="2822028" y="1422694"/>
            <a:ext cx="91814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SassoonPrimaryInfant" pitchFamily="2" charset="0"/>
              </a:rPr>
              <a:t>Have a look at the examples on the next few pages to give you some ideas.</a:t>
            </a:r>
          </a:p>
          <a:p>
            <a:endParaRPr lang="en-GB" sz="2500" dirty="0">
              <a:latin typeface="SassoonPrimaryInfant" pitchFamily="2" charset="0"/>
            </a:endParaRPr>
          </a:p>
          <a:p>
            <a:r>
              <a:rPr lang="en-GB" sz="2500" dirty="0">
                <a:latin typeface="SassoonPrimaryInfant" pitchFamily="2" charset="0"/>
              </a:rPr>
              <a:t>Do you recognise any of the characters?</a:t>
            </a:r>
          </a:p>
          <a:p>
            <a:endParaRPr lang="en-GB" sz="2500" dirty="0">
              <a:latin typeface="SassoonPrimaryInfant" pitchFamily="2" charset="0"/>
            </a:endParaRPr>
          </a:p>
          <a:p>
            <a:r>
              <a:rPr lang="en-GB" sz="2500" dirty="0">
                <a:latin typeface="SassoonPrimaryInfant" pitchFamily="2" charset="0"/>
              </a:rPr>
              <a:t>Remember, your potato needs to be a character </a:t>
            </a:r>
            <a:r>
              <a:rPr lang="en-GB" sz="2500" b="1" u="sng" dirty="0">
                <a:latin typeface="SassoonPrimaryInfant" pitchFamily="2" charset="0"/>
              </a:rPr>
              <a:t>from a book</a:t>
            </a:r>
            <a:r>
              <a:rPr lang="en-GB" sz="2500" dirty="0">
                <a:latin typeface="SassoonPrimaryInfant" pitchFamily="2" charset="0"/>
              </a:rPr>
              <a:t>. </a:t>
            </a:r>
          </a:p>
          <a:p>
            <a:endParaRPr lang="en-GB" sz="2500" dirty="0">
              <a:latin typeface="SassoonPrimaryInfant" pitchFamily="2" charset="0"/>
            </a:endParaRPr>
          </a:p>
          <a:p>
            <a:r>
              <a:rPr lang="en-GB" sz="2500" dirty="0">
                <a:latin typeface="SassoonPrimaryInfant" pitchFamily="2" charset="0"/>
              </a:rPr>
              <a:t>Upload a photo of your finished masterpiece. </a:t>
            </a:r>
          </a:p>
        </p:txBody>
      </p:sp>
      <p:pic>
        <p:nvPicPr>
          <p:cNvPr id="18434" name="Picture 2" descr="Image result for potato character">
            <a:extLst>
              <a:ext uri="{FF2B5EF4-FFF2-40B4-BE49-F238E27FC236}">
                <a16:creationId xmlns:a16="http://schemas.microsoft.com/office/drawing/2014/main" id="{CFCF6B9A-BEA5-4BA5-850C-F2C69B654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4" b="9472"/>
          <a:stretch/>
        </p:blipFill>
        <p:spPr bwMode="auto">
          <a:xfrm>
            <a:off x="-567560" y="5064528"/>
            <a:ext cx="6198147" cy="17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otato character">
            <a:extLst>
              <a:ext uri="{FF2B5EF4-FFF2-40B4-BE49-F238E27FC236}">
                <a16:creationId xmlns:a16="http://schemas.microsoft.com/office/drawing/2014/main" id="{10C00B48-994C-4B8D-AC47-E07093440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4" b="9472"/>
          <a:stretch/>
        </p:blipFill>
        <p:spPr bwMode="auto">
          <a:xfrm flipH="1">
            <a:off x="6561415" y="5064528"/>
            <a:ext cx="6198147" cy="17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potato character">
            <a:extLst>
              <a:ext uri="{FF2B5EF4-FFF2-40B4-BE49-F238E27FC236}">
                <a16:creationId xmlns:a16="http://schemas.microsoft.com/office/drawing/2014/main" id="{AA7A624D-07B1-44E8-A888-98B7F6E4E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7" t="50224" r="28756" b="9472"/>
          <a:stretch/>
        </p:blipFill>
        <p:spPr bwMode="auto">
          <a:xfrm flipH="1">
            <a:off x="4974020" y="4871545"/>
            <a:ext cx="2243962" cy="198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9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orld book day potato characters">
            <a:extLst>
              <a:ext uri="{FF2B5EF4-FFF2-40B4-BE49-F238E27FC236}">
                <a16:creationId xmlns:a16="http://schemas.microsoft.com/office/drawing/2014/main" id="{05F45485-48EE-4F9A-A520-D465A831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6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world book day potato characters">
            <a:extLst>
              <a:ext uri="{FF2B5EF4-FFF2-40B4-BE49-F238E27FC236}">
                <a16:creationId xmlns:a16="http://schemas.microsoft.com/office/drawing/2014/main" id="{EB9306F0-6647-4714-A3D2-1CACF75A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52" y="0"/>
            <a:ext cx="457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world book day potato characters">
            <a:extLst>
              <a:ext uri="{FF2B5EF4-FFF2-40B4-BE49-F238E27FC236}">
                <a16:creationId xmlns:a16="http://schemas.microsoft.com/office/drawing/2014/main" id="{D10F35F3-4B06-49D9-BA38-847917C4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27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7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world book day potato characters">
            <a:extLst>
              <a:ext uri="{FF2B5EF4-FFF2-40B4-BE49-F238E27FC236}">
                <a16:creationId xmlns:a16="http://schemas.microsoft.com/office/drawing/2014/main" id="{389AC270-261E-4561-978B-85606B454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1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world book day potato characters">
            <a:extLst>
              <a:ext uri="{FF2B5EF4-FFF2-40B4-BE49-F238E27FC236}">
                <a16:creationId xmlns:a16="http://schemas.microsoft.com/office/drawing/2014/main" id="{939F903D-0690-49E1-AB0D-5A5DF2C40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2" y="0"/>
            <a:ext cx="5136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6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orld book day potato characters">
            <a:extLst>
              <a:ext uri="{FF2B5EF4-FFF2-40B4-BE49-F238E27FC236}">
                <a16:creationId xmlns:a16="http://schemas.microsoft.com/office/drawing/2014/main" id="{2FE94C95-8A3B-40A5-AD64-846EB143E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1" y="0"/>
            <a:ext cx="10297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6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world book day potato characters">
            <a:extLst>
              <a:ext uri="{FF2B5EF4-FFF2-40B4-BE49-F238E27FC236}">
                <a16:creationId xmlns:a16="http://schemas.microsoft.com/office/drawing/2014/main" id="{A47D73C9-EBE2-461F-B53C-D5D40AD6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3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world book day potato characters">
            <a:extLst>
              <a:ext uri="{FF2B5EF4-FFF2-40B4-BE49-F238E27FC236}">
                <a16:creationId xmlns:a16="http://schemas.microsoft.com/office/drawing/2014/main" id="{A9650711-DA4F-469B-B8D6-723AFEE82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38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5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mage result for world book day potato characters">
            <a:extLst>
              <a:ext uri="{FF2B5EF4-FFF2-40B4-BE49-F238E27FC236}">
                <a16:creationId xmlns:a16="http://schemas.microsoft.com/office/drawing/2014/main" id="{B28E1E5D-AF40-424D-8EAB-02E759BD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59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CFD127434494AA9E03B8A21423DBA" ma:contentTypeVersion="13" ma:contentTypeDescription="Create a new document." ma:contentTypeScope="" ma:versionID="21a18cc922d07c9b4cbbacd1e1021de7">
  <xsd:schema xmlns:xsd="http://www.w3.org/2001/XMLSchema" xmlns:xs="http://www.w3.org/2001/XMLSchema" xmlns:p="http://schemas.microsoft.com/office/2006/metadata/properties" xmlns:ns3="5977e770-cb96-44a7-81a7-1a054c169052" xmlns:ns4="45c07725-e507-4ff7-85a5-4aa255e900b7" targetNamespace="http://schemas.microsoft.com/office/2006/metadata/properties" ma:root="true" ma:fieldsID="7dd6fe872046c09db0c693ef25e2471e" ns3:_="" ns4:_="">
    <xsd:import namespace="5977e770-cb96-44a7-81a7-1a054c169052"/>
    <xsd:import namespace="45c07725-e507-4ff7-85a5-4aa255e900b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7e770-cb96-44a7-81a7-1a054c1690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c07725-e507-4ff7-85a5-4aa255e90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EE4A3F-96DD-4582-9B0F-89FF05DC26A0}">
  <ds:schemaRefs>
    <ds:schemaRef ds:uri="45c07725-e507-4ff7-85a5-4aa255e900b7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5977e770-cb96-44a7-81a7-1a054c169052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4879F97-602C-47AC-8698-9C368749DD2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977e770-cb96-44a7-81a7-1a054c169052"/>
    <ds:schemaRef ds:uri="45c07725-e507-4ff7-85a5-4aa255e900b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01D55B-4A54-404A-B890-556A8838EA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112</Words>
  <Application>Microsoft Office PowerPoint</Application>
  <PresentationFormat>Widescreen</PresentationFormat>
  <Paragraphs>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Curlz MT</vt:lpstr>
      <vt:lpstr>SassoonPrimaryInfant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Parry</dc:creator>
  <cp:lastModifiedBy>C Woods</cp:lastModifiedBy>
  <cp:revision>6</cp:revision>
  <dcterms:created xsi:type="dcterms:W3CDTF">2021-02-08T10:12:54Z</dcterms:created>
  <dcterms:modified xsi:type="dcterms:W3CDTF">2021-02-22T11:42:37Z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0x010100B8BCFD127434494AA9E03B8A21423DBA</vt:lpwstr>
  </property>
</Properties>
</file>