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>
        <p:scale>
          <a:sx n="96" d="100"/>
          <a:sy n="96" d="100"/>
        </p:scale>
        <p:origin x="106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DE6F0-8C45-91AC-DF99-826890E7B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FFE7A6-B110-9414-C965-643D69B2D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30EB5-9929-9563-8489-722F7BF9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B8AB6-14B5-F76C-6690-1F2D6699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2DFD1-B3DE-079C-C795-31D57441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10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AE4D8-A262-C416-C063-B57A22A6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953FA2-66C0-B596-0DD1-12C81E27D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8557A-8C81-5FC3-6489-E494CD1C0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13EB1-3D5C-4B33-D06F-84809A5E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FD1F1-C23F-EA00-54E1-CD331DD6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09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35829-3F17-45E1-8636-E783C2550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02221-022B-CCA1-E918-1BB325973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ECCEF-7BB9-C0C9-B81E-6C2784CF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481C2-3DA2-765F-342C-FEAE292E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A565A-33DF-B74A-F6E5-F20C90DC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8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C657-B749-954E-5FAF-7F99F762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5B698-E51C-87BF-49D9-EDD158A6B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D5392-645E-689D-44CF-0837BBAA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D0D8F-E42B-E8D8-C444-7284759B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9914A-6DA5-98BE-B48A-69D0A98C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22C8-8357-597B-79B1-5F3BD7ED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E80C8-E208-B584-0157-3A6131BF8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83312-99BD-E931-82DC-B6A094535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321F7-338D-6302-8F68-792EBA1FB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67677-76CA-E33B-F13D-82ED1A00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70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8BA44-9F5C-BEFD-B234-7AA4557B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CAB32-AEBC-FDF9-3F06-EC0267F6F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8387E-4581-47D8-23D7-C8BD4955E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F9226-67D5-A3E8-602E-4E4BC3E3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A9412-FB99-DE0F-5E12-0CBA9DE0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93AE1-89A9-B6BC-BD38-7D0030E5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6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2877E-FC65-ED2B-CC4F-627D660E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C96F4-177A-271E-A64D-C684EBB68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1BA37-B377-AB15-8558-A448D8287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00053A-9ED0-C0E6-E51E-567C553E3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08CF62-2B02-3919-0D8F-AF9CFE8D3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36E4E-C5A4-63D3-CD23-2492DF2B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63A663-E770-385E-91ED-01E03808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7571D9-2A98-AA68-C15B-CCB1613B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02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079C9-256A-390C-D2C6-B0879704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A89E94-6D59-3856-8A60-4DDFC140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215B5-29C9-8423-BE40-C45588CC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5989F-98D1-668B-5009-FB7A58CC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11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974E0-AE2D-C6EA-A246-773CDF15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D2454B-B052-102E-1915-37718002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C7622-F592-A6B9-0E62-FB22C269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51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F2FA-F62A-6290-0371-9C812567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E36F3-C3FF-BBD3-FF2C-493A03CD6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CB662F-2411-0857-80F1-14A5B760D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D69BC-2042-ED83-DD67-709155149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B2DAF-2C97-DD13-6CC3-6371F5154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1090E-5AFD-E401-E6AB-F53BCF7B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79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F5-4944-9599-A3E5-DF613B15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E59B3D-4B29-4513-0CB8-2AEBAE450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5CDA1-CD16-10C0-4BAB-E9B87CBE8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D4A40-159C-155D-692D-CD4FAD32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76151-8546-424C-D6AF-F0B4B01C1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B1E9E-DA36-4CAC-D47F-A049AD982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58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5F563E-3410-FE90-6E60-D4A67CDE6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165B4-0722-E118-D300-6277D51A5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52E98-6720-D55B-9EA7-2DA01C40E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B0BC8D-3C0C-4318-82D2-3E3C07DF443F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920D4-4C22-0C97-3B74-DE2ED74F3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0EB40-49D8-4CAD-FFEC-E15B59EA1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D2F600-8E7A-4D0A-9F05-CC3CB9B8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43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BF7FA-65B3-C843-B36A-3017245D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P3 &amp; P4 Christmas Play Songs</a:t>
            </a:r>
          </a:p>
        </p:txBody>
      </p:sp>
      <p:pic>
        <p:nvPicPr>
          <p:cNvPr id="4" name="Content Placeholder 3" descr="A star shaped sign with cartoon characters&#10;&#10;AI-generated content may be incorrect.">
            <a:extLst>
              <a:ext uri="{FF2B5EF4-FFF2-40B4-BE49-F238E27FC236}">
                <a16:creationId xmlns:a16="http://schemas.microsoft.com/office/drawing/2014/main" id="{1D37ED7F-FB7F-38CB-6E01-53A8A1835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b="4449"/>
          <a:stretch>
            <a:fillRect/>
          </a:stretch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7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'm Gonna Shine! (Vocal)">
            <a:hlinkClick r:id="" action="ppaction://media"/>
            <a:extLst>
              <a:ext uri="{FF2B5EF4-FFF2-40B4-BE49-F238E27FC236}">
                <a16:creationId xmlns:a16="http://schemas.microsoft.com/office/drawing/2014/main" id="{5F26FB4C-AC47-70E9-7B94-33E174811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276" y="571048"/>
            <a:ext cx="2375354" cy="2375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5E060-24FA-4AB4-720F-4ABE0D0026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122"/>
          <a:stretch/>
        </p:blipFill>
        <p:spPr>
          <a:xfrm>
            <a:off x="4641088" y="571048"/>
            <a:ext cx="5605998" cy="6224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6F35C0-F6ED-B708-14DF-670FC2F659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9630"/>
          <a:stretch/>
        </p:blipFill>
        <p:spPr>
          <a:xfrm>
            <a:off x="6096000" y="26762"/>
            <a:ext cx="5115995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se Men, Wise Men (Vocal)">
            <a:hlinkClick r:id="" action="ppaction://media"/>
            <a:extLst>
              <a:ext uri="{FF2B5EF4-FFF2-40B4-BE49-F238E27FC236}">
                <a16:creationId xmlns:a16="http://schemas.microsoft.com/office/drawing/2014/main" id="{D53DC229-79C9-D2AB-2755-53233146E99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625" y="830263"/>
            <a:ext cx="2111489" cy="211148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30C96-460F-BE61-CF12-90FC3E9130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6995" b="56296"/>
          <a:stretch/>
        </p:blipFill>
        <p:spPr>
          <a:xfrm>
            <a:off x="2741918" y="1335701"/>
            <a:ext cx="4347029" cy="5255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72149E-16AD-F36A-9B28-51B51F72B9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4868"/>
          <a:stretch/>
        </p:blipFill>
        <p:spPr>
          <a:xfrm>
            <a:off x="7227396" y="1257590"/>
            <a:ext cx="4717922" cy="5351836"/>
          </a:xfrm>
          <a:prstGeom prst="rect">
            <a:avLst/>
          </a:prstGeom>
        </p:spPr>
      </p:pic>
      <p:pic>
        <p:nvPicPr>
          <p:cNvPr id="10" name="Graphic 9" descr="Badge 3 outline">
            <a:extLst>
              <a:ext uri="{FF2B5EF4-FFF2-40B4-BE49-F238E27FC236}">
                <a16:creationId xmlns:a16="http://schemas.microsoft.com/office/drawing/2014/main" id="{9367A8AC-E528-2ABA-F77B-E974ABD3D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5090" y="3175934"/>
            <a:ext cx="587714" cy="587714"/>
          </a:xfrm>
          <a:prstGeom prst="rect">
            <a:avLst/>
          </a:prstGeom>
        </p:spPr>
      </p:pic>
      <p:pic>
        <p:nvPicPr>
          <p:cNvPr id="12" name="Graphic 11" descr="Badge outline">
            <a:extLst>
              <a:ext uri="{FF2B5EF4-FFF2-40B4-BE49-F238E27FC236}">
                <a16:creationId xmlns:a16="http://schemas.microsoft.com/office/drawing/2014/main" id="{86B096E3-B72C-0DC9-FA05-C9A7B579BF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95089" y="1257590"/>
            <a:ext cx="587715" cy="587715"/>
          </a:xfrm>
          <a:prstGeom prst="rect">
            <a:avLst/>
          </a:prstGeom>
        </p:spPr>
      </p:pic>
      <p:pic>
        <p:nvPicPr>
          <p:cNvPr id="14" name="Graphic 13" descr="Badge 1 outline">
            <a:extLst>
              <a:ext uri="{FF2B5EF4-FFF2-40B4-BE49-F238E27FC236}">
                <a16:creationId xmlns:a16="http://schemas.microsoft.com/office/drawing/2014/main" id="{B630149D-7A55-2ABB-54D0-32838CA90A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92244" y="3834387"/>
            <a:ext cx="686813" cy="686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D45F9F-61BE-7348-97F7-056BF0DDDD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0907" y="123370"/>
            <a:ext cx="6838950" cy="11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'm The King! (Vocal)">
            <a:hlinkClick r:id="" action="ppaction://media"/>
            <a:extLst>
              <a:ext uri="{FF2B5EF4-FFF2-40B4-BE49-F238E27FC236}">
                <a16:creationId xmlns:a16="http://schemas.microsoft.com/office/drawing/2014/main" id="{F2CA7013-7D87-C27B-FFB8-A863996B4D7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962" y="206149"/>
            <a:ext cx="2155825" cy="215581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17C6E5-E431-63FA-4472-C45232531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125" y="151606"/>
            <a:ext cx="6076950" cy="175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96F29-00A8-92E9-BB48-F449A2125A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7977" b="74243"/>
          <a:stretch/>
        </p:blipFill>
        <p:spPr>
          <a:xfrm>
            <a:off x="2613261" y="1571171"/>
            <a:ext cx="4963089" cy="243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CE63CB-2F5D-B62B-4D68-FAC0461095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878" r="14345" b="44762"/>
          <a:stretch/>
        </p:blipFill>
        <p:spPr>
          <a:xfrm>
            <a:off x="2613261" y="4020570"/>
            <a:ext cx="4903926" cy="2532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3A7DDD-E89A-3BEF-A9CF-0A50A71DD0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234"/>
          <a:stretch/>
        </p:blipFill>
        <p:spPr>
          <a:xfrm>
            <a:off x="6803580" y="1762805"/>
            <a:ext cx="5388420" cy="23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8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n't Be Afraid (Vocal)">
            <a:hlinkClick r:id="" action="ppaction://media"/>
            <a:extLst>
              <a:ext uri="{FF2B5EF4-FFF2-40B4-BE49-F238E27FC236}">
                <a16:creationId xmlns:a16="http://schemas.microsoft.com/office/drawing/2014/main" id="{5BDC6A6F-9AC3-7EE5-624F-E8A245B5C0F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375" y="102130"/>
            <a:ext cx="1472707" cy="147270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E20065-66CF-EA95-6AFE-AB56CA9B4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348" y="0"/>
            <a:ext cx="7629525" cy="1685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1DF4A7-E7C2-12FE-AEFF-35D4270B93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1286" b="51884"/>
          <a:stretch/>
        </p:blipFill>
        <p:spPr>
          <a:xfrm>
            <a:off x="1392877" y="1403030"/>
            <a:ext cx="4703123" cy="4051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B29DA2-AD04-9531-E682-53C77D7214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27" t="49027" r="3977"/>
          <a:stretch/>
        </p:blipFill>
        <p:spPr>
          <a:xfrm>
            <a:off x="6096000" y="1802605"/>
            <a:ext cx="5678699" cy="390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9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ff We Go (Vocal)">
            <a:hlinkClick r:id="" action="ppaction://media"/>
            <a:extLst>
              <a:ext uri="{FF2B5EF4-FFF2-40B4-BE49-F238E27FC236}">
                <a16:creationId xmlns:a16="http://schemas.microsoft.com/office/drawing/2014/main" id="{D4BAA006-3C84-F2EA-3DC8-AF9F93D81A8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257" y="289132"/>
            <a:ext cx="1785711" cy="178570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3972EA-C658-D826-D053-F5A5AAE78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03" y="117464"/>
            <a:ext cx="5124450" cy="1647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F8ACF-32F4-A6A6-6213-8925047B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8163"/>
          <a:stretch/>
        </p:blipFill>
        <p:spPr>
          <a:xfrm>
            <a:off x="94205" y="1836299"/>
            <a:ext cx="6357711" cy="4364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B14337-71AB-04B3-D4C5-8A35A5C329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6" t="63354" r="12234" b="83"/>
          <a:stretch/>
        </p:blipFill>
        <p:spPr>
          <a:xfrm>
            <a:off x="6641925" y="1908313"/>
            <a:ext cx="5319110" cy="25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8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've All Come Together (Vocal)">
            <a:hlinkClick r:id="" action="ppaction://media"/>
            <a:extLst>
              <a:ext uri="{FF2B5EF4-FFF2-40B4-BE49-F238E27FC236}">
                <a16:creationId xmlns:a16="http://schemas.microsoft.com/office/drawing/2014/main" id="{12C3A5D6-30D0-4E06-86E8-F0CEDE29FC2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667" y="215299"/>
            <a:ext cx="1689159" cy="168915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2E2C4-A833-E0F2-613C-B96240513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602" y="91641"/>
            <a:ext cx="8479765" cy="1293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5AF31-31B7-B41C-F271-9BE78A3FA4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6232"/>
          <a:stretch/>
        </p:blipFill>
        <p:spPr>
          <a:xfrm>
            <a:off x="1872491" y="1385285"/>
            <a:ext cx="5368875" cy="4985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FCA7D-D215-038D-2909-993B224A46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6915" r="28418"/>
          <a:stretch/>
        </p:blipFill>
        <p:spPr>
          <a:xfrm>
            <a:off x="7576908" y="1630017"/>
            <a:ext cx="4194249" cy="28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7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 You Hear The Angels Singing (Vocal)">
            <a:hlinkClick r:id="" action="ppaction://media"/>
            <a:extLst>
              <a:ext uri="{FF2B5EF4-FFF2-40B4-BE49-F238E27FC236}">
                <a16:creationId xmlns:a16="http://schemas.microsoft.com/office/drawing/2014/main" id="{EC5BC9C7-6671-3EAD-6DFE-F2CEF970A63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013" y="328890"/>
            <a:ext cx="1092811" cy="109280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15165-48D7-F86A-84CF-727FD96AD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032" y="92058"/>
            <a:ext cx="5046889" cy="1452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3FCAC-CA0B-8395-2BCC-DC49188D7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04" y="1421698"/>
            <a:ext cx="4881668" cy="2662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37460-AB8E-C2BE-30EE-91EEA4905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15" y="4026222"/>
            <a:ext cx="3928353" cy="2739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566DF0-A9DC-EC29-464A-DDFB1C21E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182" y="1927038"/>
            <a:ext cx="5410762" cy="397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</Words>
  <Application>Microsoft Office PowerPoint</Application>
  <PresentationFormat>Widescreen</PresentationFormat>
  <Paragraphs>1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P3 &amp; P4 Christmas Play Songs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 O'Prey</dc:creator>
  <cp:lastModifiedBy>B O'Prey</cp:lastModifiedBy>
  <cp:revision>1</cp:revision>
  <dcterms:created xsi:type="dcterms:W3CDTF">2025-11-07T16:23:33Z</dcterms:created>
  <dcterms:modified xsi:type="dcterms:W3CDTF">2025-11-07T17:57:29Z</dcterms:modified>
</cp:coreProperties>
</file>